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64FB-1FBE-47EF-884D-500E06A53BA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C755-59B4-42D2-93D9-2495F2F6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Clinica</a:t>
            </a:r>
            <a:r>
              <a:rPr lang="en-US" dirty="0" smtClean="0"/>
              <a:t> de </a:t>
            </a:r>
            <a:r>
              <a:rPr lang="en-US" dirty="0" err="1" smtClean="0"/>
              <a:t>Gastroenterologie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Hepatologie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Timisoara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/>
          <p:cNvSpPr txBox="1">
            <a:spLocks/>
          </p:cNvSpPr>
          <p:nvPr/>
        </p:nvSpPr>
        <p:spPr>
          <a:xfrm>
            <a:off x="363355" y="319668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o-RO" sz="3600" b="1" dirty="0"/>
              <a:t>Clinica de Gastroenterologie și </a:t>
            </a:r>
            <a:r>
              <a:rPr lang="ro-RO" sz="3600" b="1"/>
              <a:t>Hepatologie Timișoara</a:t>
            </a:r>
            <a:endParaRPr lang="ro-RO" sz="3600" b="1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76" y="1856675"/>
            <a:ext cx="2295758" cy="408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22" y="1856675"/>
            <a:ext cx="2138943" cy="408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ubstituent conținut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9" y="1856676"/>
            <a:ext cx="4059237" cy="40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94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3" y="1465540"/>
            <a:ext cx="2595380" cy="461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84" y="1067611"/>
            <a:ext cx="2818740" cy="257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84" y="3811575"/>
            <a:ext cx="2818740" cy="2912611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35" y="3482614"/>
            <a:ext cx="1809136" cy="321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96" y="990855"/>
            <a:ext cx="2307815" cy="230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u 1"/>
          <p:cNvSpPr txBox="1">
            <a:spLocks/>
          </p:cNvSpPr>
          <p:nvPr/>
        </p:nvSpPr>
        <p:spPr>
          <a:xfrm>
            <a:off x="191905" y="205158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o-RO" sz="3600" b="1" dirty="0"/>
              <a:t>Clinica de Gastroenterologie și Hepatologie Timișoara </a:t>
            </a:r>
          </a:p>
        </p:txBody>
      </p:sp>
    </p:spTree>
    <p:extLst>
      <p:ext uri="{BB962C8B-B14F-4D97-AF65-F5344CB8AC3E}">
        <p14:creationId xmlns:p14="http://schemas.microsoft.com/office/powerpoint/2010/main" val="162610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90" y="932987"/>
            <a:ext cx="3052619" cy="279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9" y="1606638"/>
            <a:ext cx="2478010" cy="440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24" y="1537253"/>
            <a:ext cx="2461980" cy="437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u 1"/>
          <p:cNvSpPr txBox="1">
            <a:spLocks/>
          </p:cNvSpPr>
          <p:nvPr/>
        </p:nvSpPr>
        <p:spPr>
          <a:xfrm>
            <a:off x="276932" y="46171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o-RO" sz="3600" b="1" dirty="0"/>
              <a:t>Clinica de Gastroenterologie și Hepatologie </a:t>
            </a: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90" y="3809313"/>
            <a:ext cx="3052619" cy="287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4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2288"/>
            <a:ext cx="4343400" cy="28910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" y="3851423"/>
            <a:ext cx="4402445" cy="293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64" y="1168828"/>
            <a:ext cx="3895534" cy="2592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8827"/>
            <a:ext cx="3885126" cy="2586037"/>
          </a:xfrm>
          <a:prstGeom prst="rect">
            <a:avLst/>
          </a:prstGeom>
        </p:spPr>
      </p:pic>
      <p:sp>
        <p:nvSpPr>
          <p:cNvPr id="9" name="Titlu 1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o-RO" sz="3600" b="1" dirty="0"/>
              <a:t>Clinica de Gastroenterologie și Hepatologie Timișoara </a:t>
            </a:r>
          </a:p>
        </p:txBody>
      </p:sp>
    </p:spTree>
    <p:extLst>
      <p:ext uri="{BB962C8B-B14F-4D97-AF65-F5344CB8AC3E}">
        <p14:creationId xmlns:p14="http://schemas.microsoft.com/office/powerpoint/2010/main" val="394169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Clinica de Gastroenterologie si Hepatologie</vt:lpstr>
      <vt:lpstr>PowerPoint Presentation</vt:lpstr>
      <vt:lpstr>PowerPoint Presentation</vt:lpstr>
      <vt:lpstr>PowerPoint Presentation</vt:lpstr>
      <vt:lpstr>Clinica de Gastroenterologie și Hepatologie Timișoara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SISTEM</dc:creator>
  <cp:lastModifiedBy>SISTEM</cp:lastModifiedBy>
  <cp:revision>2</cp:revision>
  <dcterms:created xsi:type="dcterms:W3CDTF">2020-02-16T16:38:14Z</dcterms:created>
  <dcterms:modified xsi:type="dcterms:W3CDTF">2020-02-16T17:07:28Z</dcterms:modified>
</cp:coreProperties>
</file>