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205400" cy="32404050"/>
  <p:notesSz cx="6858000" cy="9144000"/>
  <p:defaultTextStyle>
    <a:defPPr>
      <a:defRPr lang="en-US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13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1026" y="42"/>
      </p:cViewPr>
      <p:guideLst>
        <p:guide orient="horz" pos="10206"/>
        <p:guide pos="13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0588" y="30033913"/>
            <a:ext cx="10080625" cy="172561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B213F8-9F21-42F4-BF06-354E475B48B2}" type="datetimeFigureOut">
              <a:rPr lang="en-US"/>
              <a:pPr>
                <a:defRPr/>
              </a:pPr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2163" y="30033913"/>
            <a:ext cx="13681075" cy="172561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64188" y="30033913"/>
            <a:ext cx="10080625" cy="1725612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 defTabSz="4320540" fontAlgn="auto">
              <a:spcBef>
                <a:spcPts val="0"/>
              </a:spcBef>
              <a:spcAft>
                <a:spcPts val="0"/>
              </a:spcAft>
              <a:defRPr sz="57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7DC307-9D36-4770-9FC4-E76868130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540" y="1724992"/>
            <a:ext cx="11771320" cy="4603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19588" rtl="0" eaLnBrk="1" fontAlgn="base" hangingPunct="1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9588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9588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9588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457200" algn="ctr" defTabSz="4319588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eaLnBrk="1" fontAlgn="base" hangingPunct="1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oster studenti 2014 +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poster studenti 2014 +</Template>
  <TotalTime>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Template poster studenti 2014 +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</dc:creator>
  <cp:lastModifiedBy>user</cp:lastModifiedBy>
  <cp:revision>3</cp:revision>
  <dcterms:created xsi:type="dcterms:W3CDTF">2016-10-05T09:10:34Z</dcterms:created>
  <dcterms:modified xsi:type="dcterms:W3CDTF">2016-10-05T10:03:22Z</dcterms:modified>
</cp:coreProperties>
</file>